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59" r:id="rId4"/>
  </p:sldIdLst>
  <p:sldSz cx="9144000" cy="5143500" type="screen16x9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D61"/>
    <a:srgbClr val="0E89A8"/>
    <a:srgbClr val="0E92A8"/>
    <a:srgbClr val="AC4461"/>
    <a:srgbClr val="A42961"/>
    <a:srgbClr val="A42971"/>
    <a:srgbClr val="952971"/>
    <a:srgbClr val="2D8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161" d="100"/>
          <a:sy n="161" d="100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F242-B2A4-0241-B365-6DAC66EA7252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85F2-6173-4446-9BF1-E623A7B865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10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5B96-EDB0-2B48-91CE-AD1F423B544C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D52C-A04B-DB49-BECC-90CD9FED04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18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F269C-62D0-0540-89BC-86B3DE14F2CC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6BD8-7779-EC4A-B7F7-545ED4D369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89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8977-D670-F34E-BC20-533EF7A9A70B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B55E-5EB4-9F4D-8D8A-DE6C53C8BD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60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7142-CDB6-B144-A92C-39DA6F9B7F27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E147-7A35-8745-BDF1-8F808E1873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28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207C-7379-6C48-88A5-036B346838FF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D95C-344F-FF4B-B16C-3D4CF42913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8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51C7-6128-A748-B679-7DE1BB4CB541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0741-2700-2B48-AFC9-2B2561352B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76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674D-442A-784B-8040-D88EE10CB794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8B84-421D-F744-A9F8-40E564F5F32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95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14AF-4AFA-5E44-BA58-A8D33DE172F3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7B21-64FE-3B49-AE0D-A8FB5C9F2E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4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4203-206A-1941-84B6-69845BE873DB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F3A5-3FC6-1441-860C-4F4D5E1A521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14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E2C4-4D6E-4948-8AD8-A9C96719BCC2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9EF6-3B13-E14C-A7F3-B4E134547E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88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0F0246-5FE3-EE40-AE8B-3FCF3C5E1F02}" type="datetimeFigureOut">
              <a:rPr lang="sv-SE"/>
              <a:pPr>
                <a:defRPr/>
              </a:pPr>
              <a:t>2020-04-23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C1DA82-EC66-8845-A953-527860EB6A3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"/>
          <p:cNvSpPr>
            <a:spLocks noGrp="1"/>
          </p:cNvSpPr>
          <p:nvPr>
            <p:ph type="title"/>
          </p:nvPr>
        </p:nvSpPr>
        <p:spPr>
          <a:xfrm>
            <a:off x="1485900" y="1969775"/>
            <a:ext cx="6172200" cy="942975"/>
          </a:xfrm>
        </p:spPr>
        <p:txBody>
          <a:bodyPr/>
          <a:lstStyle/>
          <a:p>
            <a:pPr algn="l" eaLnBrk="1" hangingPunct="1"/>
            <a:r>
              <a:rPr lang="sv-SE" sz="2400" dirty="0" err="1">
                <a:solidFill>
                  <a:srgbClr val="0E92A8"/>
                </a:solidFill>
                <a:latin typeface="Arial" charset="0"/>
                <a:cs typeface="Arial" charset="0"/>
              </a:rPr>
              <a:t>FamiljehemSverige.se</a:t>
            </a:r>
            <a:endParaRPr lang="sv-SE" sz="2400" dirty="0">
              <a:solidFill>
                <a:srgbClr val="0E92A8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485900" y="2766872"/>
            <a:ext cx="6172200" cy="40439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En nationell mobil e-tjänst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Förenkla mottagande av intresseanmälningar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Underlätta prioritering och sortering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Välja avgörande frågor från </a:t>
            </a:r>
            <a:r>
              <a:rPr lang="sv-S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BRAfam</a:t>
            </a:r>
            <a:endParaRPr lang="sv-SE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Öka kunskapen om åtagandet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Hantera känslig data säkert enligt gällande lagstiftning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v-SE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" name="Bildobjekt 1" descr="FamiljehemSverige_desktop_mob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68" y="151054"/>
            <a:ext cx="3744460" cy="2057396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/>
        </p:nvSpPr>
        <p:spPr bwMode="auto">
          <a:xfrm>
            <a:off x="1331119" y="102394"/>
            <a:ext cx="4686300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9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2020-04-20 ver02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1089422"/>
          </a:xfrm>
        </p:spPr>
        <p:txBody>
          <a:bodyPr/>
          <a:lstStyle/>
          <a:p>
            <a:pPr eaLnBrk="1" hangingPunct="1"/>
            <a:r>
              <a:rPr lang="sv-SE" sz="2400" dirty="0">
                <a:solidFill>
                  <a:srgbClr val="0E92A8"/>
                </a:solidFill>
                <a:latin typeface="Arial" charset="0"/>
                <a:cs typeface="Arial" charset="0"/>
              </a:rPr>
              <a:t>”Testa dig själv” för ökad kunskap </a:t>
            </a:r>
            <a:br>
              <a:rPr lang="sv-SE" sz="2400" dirty="0">
                <a:solidFill>
                  <a:srgbClr val="0E92A8"/>
                </a:solidFill>
                <a:latin typeface="Arial" charset="0"/>
                <a:cs typeface="Arial" charset="0"/>
              </a:rPr>
            </a:br>
            <a:r>
              <a:rPr lang="sv-SE" sz="2400" dirty="0">
                <a:solidFill>
                  <a:srgbClr val="0E92A8"/>
                </a:solidFill>
                <a:latin typeface="Arial" charset="0"/>
                <a:cs typeface="Arial" charset="0"/>
              </a:rPr>
              <a:t>om åtagandet</a:t>
            </a:r>
          </a:p>
        </p:txBody>
      </p:sp>
      <p:pic>
        <p:nvPicPr>
          <p:cNvPr id="16386" name="Bildobjekt 3" descr="Skärmavbild 2016-01-27 kl. 16.2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58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45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2400" dirty="0">
                <a:solidFill>
                  <a:srgbClr val="0E92A8"/>
                </a:solidFill>
                <a:latin typeface="Arial" charset="0"/>
                <a:cs typeface="Arial" charset="0"/>
              </a:rPr>
              <a:t>Intresseanmälan går endast </a:t>
            </a:r>
            <a:br>
              <a:rPr lang="sv-SE" sz="2400" dirty="0">
                <a:solidFill>
                  <a:srgbClr val="0E92A8"/>
                </a:solidFill>
                <a:latin typeface="Arial" charset="0"/>
                <a:cs typeface="Arial" charset="0"/>
              </a:rPr>
            </a:br>
            <a:r>
              <a:rPr lang="sv-SE" sz="2400" dirty="0">
                <a:solidFill>
                  <a:srgbClr val="0E92A8"/>
                </a:solidFill>
                <a:latin typeface="Arial" charset="0"/>
                <a:cs typeface="Arial" charset="0"/>
              </a:rPr>
              <a:t>till respektive kommun</a:t>
            </a:r>
          </a:p>
        </p:txBody>
      </p:sp>
      <p:pic>
        <p:nvPicPr>
          <p:cNvPr id="18434" name="Bildobjekt 4" descr="Skärmavbild 2016-01-27 kl. 16.2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33487"/>
            <a:ext cx="6858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51</Words>
  <Application>Microsoft Macintosh PowerPoint</Application>
  <PresentationFormat>Bildspel på skärmen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FamiljehemSverige.se</vt:lpstr>
      <vt:lpstr>”Testa dig själv” för ökad kunskap  om åtagandet</vt:lpstr>
      <vt:lpstr>Intresseanmälan går endast  till respektive kommun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FamiljehemSverige.se</dc:title>
  <dc:creator>Gunnar Dagnå</dc:creator>
  <cp:lastModifiedBy>Gunnar Dagnå</cp:lastModifiedBy>
  <cp:revision>16</cp:revision>
  <dcterms:created xsi:type="dcterms:W3CDTF">2016-01-27T15:30:29Z</dcterms:created>
  <dcterms:modified xsi:type="dcterms:W3CDTF">2020-04-23T08:14:04Z</dcterms:modified>
</cp:coreProperties>
</file>